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16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tree/master/ABAP%20on%20HANA/Day%20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soyuztechnologies/LamResearchS4HANA/blob/master/ABAP%20on%20HANA/Day%209/OIA%20using%20SQL%20Script%20Advance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xmlns="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xmlns="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xmlns="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xmlns="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xmlns="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:a16="http://schemas.microsoft.com/office/drawing/2014/main" xmlns="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:a16="http://schemas.microsoft.com/office/drawing/2014/main" xmlns="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:a16="http://schemas.microsoft.com/office/drawing/2014/main" xmlns="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xmlns="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:a16="http://schemas.microsoft.com/office/drawing/2014/main" xmlns="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:a16="http://schemas.microsoft.com/office/drawing/2014/main" xmlns="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xmlns="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xmlns="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:a16="http://schemas.microsoft.com/office/drawing/2014/main" xmlns="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xmlns="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xmlns="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xmlns="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:a16="http://schemas.microsoft.com/office/drawing/2014/main" xmlns="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:a16="http://schemas.microsoft.com/office/drawing/2014/main" xmlns="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:a16="http://schemas.microsoft.com/office/drawing/2014/main" xmlns="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:a16="http://schemas.microsoft.com/office/drawing/2014/main" xmlns="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9541</TotalTime>
  <Words>443</Words>
  <Application>Microsoft Office PowerPoint</Application>
  <PresentationFormat>Custom</PresentationFormat>
  <Paragraphs>154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Procedure Proxy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269</cp:revision>
  <dcterms:created xsi:type="dcterms:W3CDTF">2013-09-12T13:05:01Z</dcterms:created>
  <dcterms:modified xsi:type="dcterms:W3CDTF">2021-10-27T11:17:31Z</dcterms:modified>
</cp:coreProperties>
</file>